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荣誉证书(花边)22">
            <a:extLst>
              <a:ext uri="{FF2B5EF4-FFF2-40B4-BE49-F238E27FC236}">
                <a16:creationId xmlns:a16="http://schemas.microsoft.com/office/drawing/2014/main" id="{2B710042-8D7A-4544-A80F-C8915564815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20713"/>
            <a:ext cx="8591550" cy="5646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CE2906C-A87C-4824-AB62-FD4F1BCB5788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971600" y="2060848"/>
            <a:ext cx="7488238" cy="576064"/>
          </a:xfrm>
          <a:noFill/>
        </p:spPr>
        <p:txBody>
          <a:bodyPr/>
          <a:lstStyle>
            <a:lvl1pPr marL="0" indent="0">
              <a:buNone/>
              <a:defRPr b="1" baseline="0">
                <a:latin typeface="方正粗黑宋简体" panose="02000000000000000000" pitchFamily="2" charset="-122"/>
                <a:ea typeface="方正粗黑宋简体" panose="02000000000000000000" pitchFamily="2" charset="-122"/>
              </a:defRPr>
            </a:lvl1pPr>
          </a:lstStyle>
          <a:p>
            <a:r>
              <a:rPr lang="zh-CN" altLang="zh-CN" sz="3200" b="1" dirty="0"/>
              <a:t>xx班 </a:t>
            </a:r>
            <a:r>
              <a:rPr lang="en-US" altLang="zh-CN" sz="3200" b="1" dirty="0" err="1"/>
              <a:t>yy</a:t>
            </a:r>
            <a:r>
              <a:rPr lang="zh-CN" altLang="zh-CN" sz="3200" b="1" dirty="0"/>
              <a:t> 同学</a:t>
            </a:r>
            <a:r>
              <a:rPr lang="zh-CN" altLang="en-US" sz="3200" dirty="0"/>
              <a:t>：</a:t>
            </a:r>
            <a:endParaRPr lang="zh-CN" altLang="zh-CN" sz="2800" dirty="0"/>
          </a:p>
        </p:txBody>
      </p:sp>
      <p:sp>
        <p:nvSpPr>
          <p:cNvPr id="4" name="内容占位符 2">
            <a:extLst>
              <a:ext uri="{FF2B5EF4-FFF2-40B4-BE49-F238E27FC236}">
                <a16:creationId xmlns:a16="http://schemas.microsoft.com/office/drawing/2014/main" id="{F99647AE-D699-4F7F-9D56-5FCAE37B07A6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1619672" y="2708920"/>
            <a:ext cx="6480720" cy="576064"/>
          </a:xfrm>
          <a:noFill/>
        </p:spPr>
        <p:txBody>
          <a:bodyPr/>
          <a:lstStyle>
            <a:lvl1pPr marL="0" indent="0">
              <a:buNone/>
              <a:defRPr b="1" baseline="0">
                <a:latin typeface="方正粗黑宋简体" panose="02000000000000000000" pitchFamily="2" charset="-122"/>
                <a:ea typeface="方正粗黑宋简体" panose="02000000000000000000" pitchFamily="2" charset="-122"/>
              </a:defRPr>
            </a:lvl1pPr>
          </a:lstStyle>
          <a:p>
            <a:r>
              <a:rPr lang="zh-CN" altLang="zh-CN" sz="3200" dirty="0"/>
              <a:t>在201</a:t>
            </a:r>
            <a:r>
              <a:rPr lang="en-US" altLang="zh-CN" sz="3200" dirty="0"/>
              <a:t>9</a:t>
            </a:r>
            <a:r>
              <a:rPr lang="zh-CN" altLang="zh-CN" sz="3200" dirty="0"/>
              <a:t>-20</a:t>
            </a:r>
            <a:r>
              <a:rPr lang="en-US" altLang="zh-CN" sz="3200" dirty="0"/>
              <a:t>20</a:t>
            </a:r>
            <a:r>
              <a:rPr lang="zh-CN" altLang="zh-CN" sz="3200" dirty="0"/>
              <a:t>学年度第一学期</a:t>
            </a:r>
            <a:r>
              <a:rPr lang="zh-CN" altLang="en-US" sz="3200" dirty="0"/>
              <a:t>获得</a:t>
            </a:r>
            <a:endParaRPr lang="zh-CN" altLang="zh-CN" sz="3200" dirty="0"/>
          </a:p>
        </p:txBody>
      </p:sp>
      <p:sp>
        <p:nvSpPr>
          <p:cNvPr id="5" name="内容占位符 2">
            <a:extLst>
              <a:ext uri="{FF2B5EF4-FFF2-40B4-BE49-F238E27FC236}">
                <a16:creationId xmlns:a16="http://schemas.microsoft.com/office/drawing/2014/main" id="{B96E9B7F-5F51-4514-BB09-7A213C8DBF8B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971600" y="3379771"/>
            <a:ext cx="4217157" cy="576064"/>
          </a:xfrm>
          <a:noFill/>
        </p:spPr>
        <p:txBody>
          <a:bodyPr/>
          <a:lstStyle>
            <a:lvl1pPr marL="0" indent="0">
              <a:buNone/>
              <a:defRPr b="1" baseline="0">
                <a:latin typeface="方正粗黑宋简体" panose="02000000000000000000" pitchFamily="2" charset="-122"/>
                <a:ea typeface="方正粗黑宋简体" panose="02000000000000000000" pitchFamily="2" charset="-122"/>
              </a:defRPr>
            </a:lvl1pPr>
          </a:lstStyle>
          <a:p>
            <a:r>
              <a:rPr lang="zh-CN" altLang="en-US" sz="3200" dirty="0"/>
              <a:t>“好孩子”称号</a:t>
            </a:r>
            <a:r>
              <a:rPr lang="zh-CN" altLang="zh-CN" sz="3200" dirty="0"/>
              <a:t>。</a:t>
            </a:r>
          </a:p>
        </p:txBody>
      </p:sp>
      <p:sp>
        <p:nvSpPr>
          <p:cNvPr id="6" name="内容占位符 2">
            <a:extLst>
              <a:ext uri="{FF2B5EF4-FFF2-40B4-BE49-F238E27FC236}">
                <a16:creationId xmlns:a16="http://schemas.microsoft.com/office/drawing/2014/main" id="{F5592633-F8D9-4493-B327-7633F0665E7F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619672" y="4077072"/>
            <a:ext cx="4536504" cy="576064"/>
          </a:xfrm>
          <a:noFill/>
        </p:spPr>
        <p:txBody>
          <a:bodyPr/>
          <a:lstStyle>
            <a:lvl1pPr marL="0" indent="0">
              <a:buNone/>
              <a:defRPr b="1" baseline="0">
                <a:latin typeface="方正粗黑宋简体" panose="02000000000000000000" pitchFamily="2" charset="-122"/>
                <a:ea typeface="方正粗黑宋简体" panose="02000000000000000000" pitchFamily="2" charset="-122"/>
              </a:defRPr>
            </a:lvl1pPr>
          </a:lstStyle>
          <a:p>
            <a:r>
              <a:rPr lang="zh-CN" altLang="zh-CN" sz="3200" dirty="0"/>
              <a:t>特发此证，以资鼓励</a:t>
            </a:r>
            <a:r>
              <a:rPr lang="zh-CN" altLang="zh-CN" sz="2800" dirty="0"/>
              <a:t>。</a:t>
            </a:r>
          </a:p>
        </p:txBody>
      </p:sp>
      <p:sp>
        <p:nvSpPr>
          <p:cNvPr id="8" name="内容占位符 2">
            <a:extLst>
              <a:ext uri="{FF2B5EF4-FFF2-40B4-BE49-F238E27FC236}">
                <a16:creationId xmlns:a16="http://schemas.microsoft.com/office/drawing/2014/main" id="{E4463414-3E5C-454F-8CBA-97F79F403A53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5612810" y="4520340"/>
            <a:ext cx="1903201" cy="576064"/>
          </a:xfrm>
          <a:noFill/>
        </p:spPr>
        <p:txBody>
          <a:bodyPr/>
          <a:lstStyle>
            <a:lvl1pPr marL="0" indent="0">
              <a:buNone/>
              <a:defRPr b="1" baseline="0">
                <a:latin typeface="方正粗黑宋简体" panose="02000000000000000000" pitchFamily="2" charset="-122"/>
                <a:ea typeface="方正粗黑宋简体" panose="02000000000000000000" pitchFamily="2" charset="-122"/>
              </a:defRPr>
            </a:lvl1pPr>
          </a:lstStyle>
          <a:p>
            <a:r>
              <a:rPr lang="zh-CN" altLang="en-US" sz="3200" dirty="0"/>
              <a:t>市幼儿园</a:t>
            </a:r>
            <a:r>
              <a:rPr lang="zh-CN" altLang="zh-CN" sz="3200" dirty="0"/>
              <a:t> </a:t>
            </a:r>
          </a:p>
        </p:txBody>
      </p:sp>
      <p:sp>
        <p:nvSpPr>
          <p:cNvPr id="9" name="内容占位符 2">
            <a:extLst>
              <a:ext uri="{FF2B5EF4-FFF2-40B4-BE49-F238E27FC236}">
                <a16:creationId xmlns:a16="http://schemas.microsoft.com/office/drawing/2014/main" id="{58DEE405-F97D-4925-B34A-A38F1B9C1935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5364088" y="5107787"/>
            <a:ext cx="2400647" cy="576064"/>
          </a:xfrm>
          <a:noFill/>
        </p:spPr>
        <p:txBody>
          <a:bodyPr/>
          <a:lstStyle>
            <a:lvl1pPr marL="0" indent="0">
              <a:buNone/>
              <a:defRPr b="1" baseline="0">
                <a:latin typeface="方正粗黑宋简体" panose="02000000000000000000" pitchFamily="2" charset="-122"/>
                <a:ea typeface="方正粗黑宋简体" panose="02000000000000000000" pitchFamily="2" charset="-122"/>
              </a:defRPr>
            </a:lvl1pPr>
          </a:lstStyle>
          <a:p>
            <a:r>
              <a:rPr lang="en-US" altLang="zh-CN" sz="3200" dirty="0"/>
              <a:t>2020</a:t>
            </a:r>
            <a:r>
              <a:rPr lang="zh-CN" altLang="zh-CN" sz="3200" dirty="0"/>
              <a:t>年</a:t>
            </a:r>
            <a:r>
              <a:rPr lang="en-US" altLang="zh-CN" sz="3200" dirty="0"/>
              <a:t>1</a:t>
            </a:r>
            <a:r>
              <a:rPr lang="zh-CN" altLang="zh-CN" sz="3200" dirty="0"/>
              <a:t>月</a:t>
            </a:r>
          </a:p>
        </p:txBody>
      </p:sp>
    </p:spTree>
    <p:extLst>
      <p:ext uri="{BB962C8B-B14F-4D97-AF65-F5344CB8AC3E}">
        <p14:creationId xmlns:p14="http://schemas.microsoft.com/office/powerpoint/2010/main" val="1674489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zh-CN" dirty="0"/>
              <a:t>单击此处编辑母版文本样式</a:t>
            </a:r>
          </a:p>
          <a:p>
            <a:pPr lvl="1"/>
            <a:r>
              <a:rPr lang="zh-CN" altLang="zh-CN" dirty="0"/>
              <a:t>第二级</a:t>
            </a:r>
          </a:p>
          <a:p>
            <a:pPr lvl="2"/>
            <a:r>
              <a:rPr lang="zh-CN" altLang="zh-CN" dirty="0"/>
              <a:t>第三级</a:t>
            </a:r>
          </a:p>
          <a:p>
            <a:pPr lvl="3"/>
            <a:r>
              <a:rPr lang="zh-CN" altLang="zh-CN" dirty="0"/>
              <a:t>第四级</a:t>
            </a:r>
          </a:p>
          <a:p>
            <a:pPr lvl="4"/>
            <a:r>
              <a:rPr lang="zh-CN" altLang="zh-CN" dirty="0"/>
              <a:t>第五级</a:t>
            </a:r>
          </a:p>
        </p:txBody>
      </p:sp>
      <p:sp>
        <p:nvSpPr>
          <p:cNvPr id="2" name="标题占位符 1">
            <a:extLst>
              <a:ext uri="{FF2B5EF4-FFF2-40B4-BE49-F238E27FC236}">
                <a16:creationId xmlns:a16="http://schemas.microsoft.com/office/drawing/2014/main" id="{DDD7050D-2E6D-4DEB-92CA-B797662A14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95637"/>
            <a:ext cx="7039694" cy="471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tabLst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tabLst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</TotalTime>
  <Pages>0</Pages>
  <Words>0</Words>
  <Characters>0</Characters>
  <Application>Microsoft Office PowerPoint</Application>
  <DocSecurity>0</DocSecurity>
  <PresentationFormat>全屏显示(4:3)</PresentationFormat>
  <Lines>0</Lines>
  <Paragraphs>0</Paragraphs>
  <Slides>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0</vt:i4>
      </vt:variant>
    </vt:vector>
  </HeadingPairs>
  <TitlesOfParts>
    <vt:vector size="3" baseType="lpstr">
      <vt:lpstr>方正粗黑宋简体</vt:lpstr>
      <vt:lpstr>Arial</vt:lpstr>
      <vt:lpstr>默认设计模板</vt:lpstr>
    </vt:vector>
  </TitlesOfParts>
  <Manager/>
  <Company>Founder PC</Company>
  <LinksUpToDate>false</LinksUpToDate>
  <CharactersWithSpaces>0</CharactersWithSpaces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subject/>
  <dc:creator>USER</dc:creator>
  <cp:keywords/>
  <dc:description/>
  <cp:lastModifiedBy>wei dylan</cp:lastModifiedBy>
  <cp:revision>28</cp:revision>
  <dcterms:created xsi:type="dcterms:W3CDTF">2011-05-30T00:40:25Z</dcterms:created>
  <dcterms:modified xsi:type="dcterms:W3CDTF">2020-05-17T09:12:48Z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2052-9.1.0.4047</vt:lpwstr>
  </property>
</Properties>
</file>